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Merriweather" panose="00000500000000000000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69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25823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Graphical Password using Image Segmentation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509849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explores how graphical passwords leverage image segmentation for enhanced security. We'll examine its principles, advantages, and implementation.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68478" y="5971937"/>
            <a:ext cx="2640687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 By: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Sourabh Sinha [23SCSE2150018]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Saurabh Kumar [23SCSE2030726]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Tanish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Tyagi      [23SCSE2150023]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login page&#10;&#10;Description automatically generated">
            <a:extLst>
              <a:ext uri="{FF2B5EF4-FFF2-40B4-BE49-F238E27FC236}">
                <a16:creationId xmlns:a16="http://schemas.microsoft.com/office/drawing/2014/main" id="{9AD41298-F5B1-DBFD-C758-73C40C54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409574"/>
            <a:ext cx="13167361" cy="75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0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in screen with a clock and a picture">
            <a:extLst>
              <a:ext uri="{FF2B5EF4-FFF2-40B4-BE49-F238E27FC236}">
                <a16:creationId xmlns:a16="http://schemas.microsoft.com/office/drawing/2014/main" id="{AD1C6862-5098-A644-72F1-460C6DAD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352424"/>
            <a:ext cx="13167361" cy="73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55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6EA547-E018-5627-324E-ECBEC98A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619124"/>
            <a:ext cx="13167361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9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3837DE0-DE40-F3BF-C48E-32DD1F0B8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733424"/>
            <a:ext cx="13167361" cy="6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7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915543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a graphical password?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41161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Passwords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passwords rely on text-based sequences, prone to brute-force attacks and susceptibility to forgetting.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521"/>
            <a:ext cx="316944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Graphical Passwords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862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Graphical passwords use visuals for authentication, increasing memorability and security by relying on visual pattern recognition.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462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865" y="3790474"/>
            <a:ext cx="10823377" cy="736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does image segmentation work?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824865" y="4880491"/>
            <a:ext cx="4169807" cy="2504837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8110" y="5123736"/>
            <a:ext cx="294620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 Analysis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68110" y="5633323"/>
            <a:ext cx="3683318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image is analyzed to identify distinct regions based on colors, textures, and other visual characteristics.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0297" y="4880491"/>
            <a:ext cx="4169807" cy="2504837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3541" y="5123736"/>
            <a:ext cx="294620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Pixel Grouping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73541" y="5633323"/>
            <a:ext cx="3683318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Similar pixels are grouped together to form segments representing different objects or areas within the image.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5728" y="4880491"/>
            <a:ext cx="4169807" cy="2504837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8973" y="5123736"/>
            <a:ext cx="294620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Grid Creation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8973" y="5633323"/>
            <a:ext cx="3683318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segmented image is divided into a grid, typically a 4x4 matrix, creating a visual puzzle for authentication.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836" y="826889"/>
            <a:ext cx="7507129" cy="1461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Benefits of a graphical password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304836" y="2902029"/>
            <a:ext cx="526137" cy="52613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0692" y="2989659"/>
            <a:ext cx="154305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064812" y="2902029"/>
            <a:ext cx="2876669" cy="73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Memorability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64812" y="3772852"/>
            <a:ext cx="2876669" cy="1496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Visuals are easier to remember than text sequences, making it more user-friendly.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5319" y="2902029"/>
            <a:ext cx="526137" cy="52613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3434" y="2989659"/>
            <a:ext cx="209788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0935295" y="2902029"/>
            <a:ext cx="2876669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Security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35295" y="3407569"/>
            <a:ext cx="2876669" cy="2244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Graphical passwords are harder to guess or brute-force, providing stronger protection against unauthorized access.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04836" y="6148983"/>
            <a:ext cx="526137" cy="52613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9618" y="6236613"/>
            <a:ext cx="196453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7064812" y="6148983"/>
            <a:ext cx="343316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User-Friendly Interface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64812" y="6654522"/>
            <a:ext cx="6747153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Graphical passwords are intuitive and engaging, making authentication more enjoyable for users.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6490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User uploads an image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3977640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484143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 Selection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3798" y="5374958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choose an image they find memorable and meaningful, such as a personal photo or a favorite artwork.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2693" y="1191101"/>
            <a:ext cx="7511415" cy="1457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Image is segmented into a 4x4 grid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637258" y="2998470"/>
            <a:ext cx="30480" cy="4040029"/>
          </a:xfrm>
          <a:prstGeom prst="roundRect">
            <a:avLst>
              <a:gd name="adj" fmla="val 321375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884372" y="3507819"/>
            <a:ext cx="816293" cy="30480"/>
          </a:xfrm>
          <a:prstGeom prst="roundRect">
            <a:avLst>
              <a:gd name="adj" fmla="val 321375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390144" y="3260765"/>
            <a:ext cx="524708" cy="52470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75524" y="3348157"/>
            <a:ext cx="153948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5"/>
          <p:cNvSpPr/>
          <p:nvPr/>
        </p:nvSpPr>
        <p:spPr>
          <a:xfrm>
            <a:off x="7935158" y="3231594"/>
            <a:ext cx="3190756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Segmentation Process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935158" y="3735943"/>
            <a:ext cx="5878949" cy="1119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image is automatically segmented into 16 individual squares, preserving the original visual elements.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84372" y="5830967"/>
            <a:ext cx="816293" cy="30480"/>
          </a:xfrm>
          <a:prstGeom prst="roundRect">
            <a:avLst>
              <a:gd name="adj" fmla="val 321375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90144" y="5583912"/>
            <a:ext cx="524708" cy="52470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47902" y="5671304"/>
            <a:ext cx="209193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10"/>
          <p:cNvSpPr/>
          <p:nvPr/>
        </p:nvSpPr>
        <p:spPr>
          <a:xfrm>
            <a:off x="7935158" y="5554742"/>
            <a:ext cx="2915245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Grid Display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935158" y="6059091"/>
            <a:ext cx="5878949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16 squares are then arranged randomly within a 4x4 grid, creating a unique visual puzzle.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172" y="928926"/>
            <a:ext cx="7541657" cy="2145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User authenticates by rearranging the segments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72" y="3418165"/>
            <a:ext cx="1144548" cy="20512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88977" y="3647003"/>
            <a:ext cx="286131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Puzzle Interaction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288977" y="4141827"/>
            <a:ext cx="6053852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interact with the grid, dragging and dropping the segments to rearrange them in their original order.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72" y="5469374"/>
            <a:ext cx="1144548" cy="18311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88977" y="5698212"/>
            <a:ext cx="286131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Authentication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288977" y="6193036"/>
            <a:ext cx="6053852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Once the segments are correctly rearranged, the system verifies the user's identity, granting access.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95826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Securing documents with graphical passwords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703201"/>
            <a:ext cx="3523059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6569035" y="482607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Encryption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50198" y="5359598"/>
            <a:ext cx="352305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document is encrypted using a secure algorithm, making it unreadable without proper authorization.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243423" y="3703201"/>
            <a:ext cx="3523178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10462260" y="482607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Graphical Key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243423" y="5359598"/>
            <a:ext cx="3523178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graphical password serves as the decryption key, enabling only authorized users to unlock the document.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C4E402-8047-B377-1037-CC7C357A35CB}"/>
              </a:ext>
            </a:extLst>
          </p:cNvPr>
          <p:cNvSpPr txBox="1"/>
          <p:nvPr/>
        </p:nvSpPr>
        <p:spPr>
          <a:xfrm>
            <a:off x="3314700" y="304800"/>
            <a:ext cx="645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                   </a:t>
            </a:r>
            <a:r>
              <a:rPr lang="en-US" sz="3200" b="1" dirty="0">
                <a:solidFill>
                  <a:schemeClr val="bg1"/>
                </a:solidFill>
              </a:rPr>
              <a:t>SCREENSHOTS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5101CB-601F-039E-5C21-46E30E1B2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016436"/>
            <a:ext cx="13167361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0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399</Words>
  <Application>Microsoft Office PowerPoint</Application>
  <PresentationFormat>Custom</PresentationFormat>
  <Paragraphs>59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Times New Roman</vt:lpstr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Sourabh Sinha</cp:lastModifiedBy>
  <cp:revision>4</cp:revision>
  <dcterms:created xsi:type="dcterms:W3CDTF">2025-01-20T23:01:01Z</dcterms:created>
  <dcterms:modified xsi:type="dcterms:W3CDTF">2025-01-27T12:06:28Z</dcterms:modified>
</cp:coreProperties>
</file>